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61" r:id="rId8"/>
    <p:sldId id="271" r:id="rId9"/>
    <p:sldId id="263" r:id="rId10"/>
    <p:sldId id="270" r:id="rId11"/>
    <p:sldId id="267" r:id="rId12"/>
    <p:sldId id="265" r:id="rId13"/>
    <p:sldId id="273" r:id="rId14"/>
    <p:sldId id="269" r:id="rId15"/>
    <p:sldId id="260" r:id="rId16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ein Eberson | Transvorm" initials="HE|T" lastIdx="1" clrIdx="0">
    <p:extLst>
      <p:ext uri="{19B8F6BF-5375-455C-9EA6-DF929625EA0E}">
        <p15:presenceInfo xmlns:p15="http://schemas.microsoft.com/office/powerpoint/2012/main" userId="S-1-5-21-1389355437-1156905530-3738664065-2911" providerId="AD"/>
      </p:ext>
    </p:extLst>
  </p:cmAuthor>
  <p:cmAuthor id="2" name="Nienke Raaijmakers" initials="NR" lastIdx="3" clrIdx="1">
    <p:extLst>
      <p:ext uri="{19B8F6BF-5375-455C-9EA6-DF929625EA0E}">
        <p15:presenceInfo xmlns:p15="http://schemas.microsoft.com/office/powerpoint/2012/main" userId="S-1-5-21-1389355437-1156905530-3738664065-507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5007A"/>
    <a:srgbClr val="F7EBD4"/>
    <a:srgbClr val="FBF5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887A8B8-52DA-4018-804A-9A82A16A230E}" v="1" dt="2025-11-12T13:26:36.72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17292A2E-F333-43FB-9621-5CBBE7FDCDCB}" styleName="Stijl, licht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6327" autoAdjust="0"/>
  </p:normalViewPr>
  <p:slideViewPr>
    <p:cSldViewPr snapToGrid="0">
      <p:cViewPr varScale="1">
        <p:scale>
          <a:sx n="63" d="100"/>
          <a:sy n="63" d="100"/>
        </p:scale>
        <p:origin x="804" y="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ein Eberson" userId="4b591da1-72d9-4b4a-bcd4-94794c701d74" providerId="ADAL" clId="{337ACD5B-C16D-4E89-A7AF-6B971769577A}"/>
    <pc:docChg chg="delSld modSld">
      <pc:chgData name="Hein Eberson" userId="4b591da1-72d9-4b4a-bcd4-94794c701d74" providerId="ADAL" clId="{337ACD5B-C16D-4E89-A7AF-6B971769577A}" dt="2025-11-12T13:26:42.082" v="8" actId="2696"/>
      <pc:docMkLst>
        <pc:docMk/>
      </pc:docMkLst>
      <pc:sldChg chg="del">
        <pc:chgData name="Hein Eberson" userId="4b591da1-72d9-4b4a-bcd4-94794c701d74" providerId="ADAL" clId="{337ACD5B-C16D-4E89-A7AF-6B971769577A}" dt="2025-11-12T13:26:42.082" v="8" actId="2696"/>
        <pc:sldMkLst>
          <pc:docMk/>
          <pc:sldMk cId="3318469157" sldId="264"/>
        </pc:sldMkLst>
      </pc:sldChg>
      <pc:sldChg chg="modSp mod">
        <pc:chgData name="Hein Eberson" userId="4b591da1-72d9-4b4a-bcd4-94794c701d74" providerId="ADAL" clId="{337ACD5B-C16D-4E89-A7AF-6B971769577A}" dt="2025-11-12T13:26:36.729" v="7" actId="1076"/>
        <pc:sldMkLst>
          <pc:docMk/>
          <pc:sldMk cId="767209580" sldId="265"/>
        </pc:sldMkLst>
        <pc:spChg chg="mod">
          <ac:chgData name="Hein Eberson" userId="4b591da1-72d9-4b4a-bcd4-94794c701d74" providerId="ADAL" clId="{337ACD5B-C16D-4E89-A7AF-6B971769577A}" dt="2025-11-12T13:26:29.164" v="6" actId="20577"/>
          <ac:spMkLst>
            <pc:docMk/>
            <pc:sldMk cId="767209580" sldId="265"/>
            <ac:spMk id="3" creationId="{00000000-0000-0000-0000-000000000000}"/>
          </ac:spMkLst>
        </pc:spChg>
        <pc:picChg chg="mod">
          <ac:chgData name="Hein Eberson" userId="4b591da1-72d9-4b4a-bcd4-94794c701d74" providerId="ADAL" clId="{337ACD5B-C16D-4E89-A7AF-6B971769577A}" dt="2025-11-12T13:26:36.729" v="7" actId="1076"/>
          <ac:picMkLst>
            <pc:docMk/>
            <pc:sldMk cId="767209580" sldId="265"/>
            <ac:picMk id="4" creationId="{00000000-0000-0000-0000-000000000000}"/>
          </ac:picMkLst>
        </pc:picChg>
      </pc:sldChg>
      <pc:sldChg chg="modSp mod">
        <pc:chgData name="Hein Eberson" userId="4b591da1-72d9-4b4a-bcd4-94794c701d74" providerId="ADAL" clId="{337ACD5B-C16D-4E89-A7AF-6B971769577A}" dt="2025-11-12T13:26:09.226" v="1" actId="20577"/>
        <pc:sldMkLst>
          <pc:docMk/>
          <pc:sldMk cId="4059474086" sldId="267"/>
        </pc:sldMkLst>
        <pc:spChg chg="mod">
          <ac:chgData name="Hein Eberson" userId="4b591da1-72d9-4b4a-bcd4-94794c701d74" providerId="ADAL" clId="{337ACD5B-C16D-4E89-A7AF-6B971769577A}" dt="2025-11-12T13:26:09.226" v="1" actId="20577"/>
          <ac:spMkLst>
            <pc:docMk/>
            <pc:sldMk cId="4059474086" sldId="267"/>
            <ac:spMk id="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hoek transparant">
            <a:extLst>
              <a:ext uri="{FF2B5EF4-FFF2-40B4-BE49-F238E27FC236}">
                <a16:creationId xmlns:a16="http://schemas.microsoft.com/office/drawing/2014/main" id="{F524E2BF-5427-A83B-A83E-D87AE7A24A79}"/>
              </a:ext>
            </a:extLst>
          </p:cNvPr>
          <p:cNvSpPr/>
          <p:nvPr userDrawn="1"/>
        </p:nvSpPr>
        <p:spPr>
          <a:xfrm>
            <a:off x="7808400" y="0"/>
            <a:ext cx="4384800" cy="4402800"/>
          </a:xfrm>
          <a:prstGeom prst="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Rechthoek">
            <a:extLst>
              <a:ext uri="{FF2B5EF4-FFF2-40B4-BE49-F238E27FC236}">
                <a16:creationId xmlns:a16="http://schemas.microsoft.com/office/drawing/2014/main" id="{F0C78DBA-6B1A-85B1-6C03-9B17F53A71E2}"/>
              </a:ext>
            </a:extLst>
          </p:cNvPr>
          <p:cNvSpPr/>
          <p:nvPr userDrawn="1"/>
        </p:nvSpPr>
        <p:spPr>
          <a:xfrm>
            <a:off x="0" y="-10160"/>
            <a:ext cx="11390000" cy="6868160"/>
          </a:xfrm>
          <a:custGeom>
            <a:avLst/>
            <a:gdLst>
              <a:gd name="connsiteX0" fmla="*/ 0 w 10526400"/>
              <a:gd name="connsiteY0" fmla="*/ 0 h 6858000"/>
              <a:gd name="connsiteX1" fmla="*/ 10526400 w 10526400"/>
              <a:gd name="connsiteY1" fmla="*/ 0 h 6858000"/>
              <a:gd name="connsiteX2" fmla="*/ 10526400 w 10526400"/>
              <a:gd name="connsiteY2" fmla="*/ 6858000 h 6858000"/>
              <a:gd name="connsiteX3" fmla="*/ 0 w 10526400"/>
              <a:gd name="connsiteY3" fmla="*/ 6858000 h 6858000"/>
              <a:gd name="connsiteX4" fmla="*/ 0 w 10526400"/>
              <a:gd name="connsiteY4" fmla="*/ 0 h 6858000"/>
              <a:gd name="connsiteX0" fmla="*/ 0 w 11390000"/>
              <a:gd name="connsiteY0" fmla="*/ 0 h 6858000"/>
              <a:gd name="connsiteX1" fmla="*/ 10526400 w 11390000"/>
              <a:gd name="connsiteY1" fmla="*/ 0 h 6858000"/>
              <a:gd name="connsiteX2" fmla="*/ 11390000 w 11390000"/>
              <a:gd name="connsiteY2" fmla="*/ 6858000 h 6858000"/>
              <a:gd name="connsiteX3" fmla="*/ 0 w 11390000"/>
              <a:gd name="connsiteY3" fmla="*/ 6858000 h 6858000"/>
              <a:gd name="connsiteX4" fmla="*/ 0 w 11390000"/>
              <a:gd name="connsiteY4" fmla="*/ 0 h 6858000"/>
              <a:gd name="connsiteX0" fmla="*/ 0 w 11390000"/>
              <a:gd name="connsiteY0" fmla="*/ 0 h 6858000"/>
              <a:gd name="connsiteX1" fmla="*/ 7580000 w 11390000"/>
              <a:gd name="connsiteY1" fmla="*/ 0 h 6858000"/>
              <a:gd name="connsiteX2" fmla="*/ 11390000 w 11390000"/>
              <a:gd name="connsiteY2" fmla="*/ 6858000 h 6858000"/>
              <a:gd name="connsiteX3" fmla="*/ 0 w 11390000"/>
              <a:gd name="connsiteY3" fmla="*/ 6858000 h 6858000"/>
              <a:gd name="connsiteX4" fmla="*/ 0 w 11390000"/>
              <a:gd name="connsiteY4" fmla="*/ 0 h 6858000"/>
              <a:gd name="connsiteX0" fmla="*/ 0 w 11390000"/>
              <a:gd name="connsiteY0" fmla="*/ 10160 h 6868160"/>
              <a:gd name="connsiteX1" fmla="*/ 7569840 w 11390000"/>
              <a:gd name="connsiteY1" fmla="*/ 0 h 6868160"/>
              <a:gd name="connsiteX2" fmla="*/ 11390000 w 11390000"/>
              <a:gd name="connsiteY2" fmla="*/ 6868160 h 6868160"/>
              <a:gd name="connsiteX3" fmla="*/ 0 w 11390000"/>
              <a:gd name="connsiteY3" fmla="*/ 6868160 h 6868160"/>
              <a:gd name="connsiteX4" fmla="*/ 0 w 11390000"/>
              <a:gd name="connsiteY4" fmla="*/ 10160 h 6868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90000" h="6868160">
                <a:moveTo>
                  <a:pt x="0" y="10160"/>
                </a:moveTo>
                <a:lnTo>
                  <a:pt x="7569840" y="0"/>
                </a:lnTo>
                <a:lnTo>
                  <a:pt x="11390000" y="6868160"/>
                </a:lnTo>
                <a:lnTo>
                  <a:pt x="0" y="6868160"/>
                </a:lnTo>
                <a:lnTo>
                  <a:pt x="0" y="1016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Veelhoek">
            <a:extLst>
              <a:ext uri="{FF2B5EF4-FFF2-40B4-BE49-F238E27FC236}">
                <a16:creationId xmlns:a16="http://schemas.microsoft.com/office/drawing/2014/main" id="{F5811916-4E1D-40DE-A6A7-C65537379535}"/>
              </a:ext>
            </a:extLst>
          </p:cNvPr>
          <p:cNvSpPr>
            <a:spLocks/>
          </p:cNvSpPr>
          <p:nvPr userDrawn="1"/>
        </p:nvSpPr>
        <p:spPr bwMode="auto">
          <a:xfrm>
            <a:off x="7105650" y="-10160"/>
            <a:ext cx="5086350" cy="6868160"/>
          </a:xfrm>
          <a:custGeom>
            <a:avLst/>
            <a:gdLst>
              <a:gd name="T0" fmla="*/ 0 w 3204"/>
              <a:gd name="T1" fmla="*/ 0 h 4308"/>
              <a:gd name="T2" fmla="*/ 2151 w 3204"/>
              <a:gd name="T3" fmla="*/ 4308 h 4308"/>
              <a:gd name="T4" fmla="*/ 3204 w 3204"/>
              <a:gd name="T5" fmla="*/ 4308 h 4308"/>
              <a:gd name="T6" fmla="*/ 3204 w 3204"/>
              <a:gd name="T7" fmla="*/ 2760 h 4308"/>
              <a:gd name="T8" fmla="*/ 447 w 3204"/>
              <a:gd name="T9" fmla="*/ 0 h 4308"/>
              <a:gd name="T10" fmla="*/ 0 w 3204"/>
              <a:gd name="T11" fmla="*/ 0 h 43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204" h="4308">
                <a:moveTo>
                  <a:pt x="0" y="0"/>
                </a:moveTo>
                <a:lnTo>
                  <a:pt x="2151" y="4308"/>
                </a:lnTo>
                <a:lnTo>
                  <a:pt x="3204" y="4308"/>
                </a:lnTo>
                <a:lnTo>
                  <a:pt x="3204" y="2760"/>
                </a:lnTo>
                <a:lnTo>
                  <a:pt x="447" y="0"/>
                </a:lnTo>
                <a:lnTo>
                  <a:pt x="0" y="0"/>
                </a:lnTo>
                <a:close/>
              </a:path>
            </a:pathLst>
          </a:custGeom>
          <a:solidFill>
            <a:srgbClr val="8C12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5" name="Tijdelijke aanduiding voor afbeelding 14">
            <a:extLst>
              <a:ext uri="{FF2B5EF4-FFF2-40B4-BE49-F238E27FC236}">
                <a16:creationId xmlns:a16="http://schemas.microsoft.com/office/drawing/2014/main" id="{B8614672-94D4-2AED-8000-847F0B983AA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807326" y="0"/>
            <a:ext cx="4404852" cy="4402138"/>
          </a:xfrm>
          <a:custGeom>
            <a:avLst/>
            <a:gdLst>
              <a:gd name="connsiteX0" fmla="*/ 0 w 4384675"/>
              <a:gd name="connsiteY0" fmla="*/ 4402138 h 4402138"/>
              <a:gd name="connsiteX1" fmla="*/ 0 w 4384675"/>
              <a:gd name="connsiteY1" fmla="*/ 0 h 4402138"/>
              <a:gd name="connsiteX2" fmla="*/ 4384675 w 4384675"/>
              <a:gd name="connsiteY2" fmla="*/ 4402138 h 4402138"/>
              <a:gd name="connsiteX3" fmla="*/ 0 w 4384675"/>
              <a:gd name="connsiteY3" fmla="*/ 4402138 h 4402138"/>
              <a:gd name="connsiteX0" fmla="*/ 4404852 w 4404852"/>
              <a:gd name="connsiteY0" fmla="*/ 16951 h 4402138"/>
              <a:gd name="connsiteX1" fmla="*/ 0 w 4404852"/>
              <a:gd name="connsiteY1" fmla="*/ 0 h 4402138"/>
              <a:gd name="connsiteX2" fmla="*/ 4384675 w 4404852"/>
              <a:gd name="connsiteY2" fmla="*/ 4402138 h 4402138"/>
              <a:gd name="connsiteX3" fmla="*/ 4404852 w 4404852"/>
              <a:gd name="connsiteY3" fmla="*/ 16951 h 4402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04852" h="4402138">
                <a:moveTo>
                  <a:pt x="4404852" y="16951"/>
                </a:moveTo>
                <a:lnTo>
                  <a:pt x="0" y="0"/>
                </a:lnTo>
                <a:lnTo>
                  <a:pt x="4384675" y="4402138"/>
                </a:lnTo>
                <a:cubicBezTo>
                  <a:pt x="4391401" y="2940409"/>
                  <a:pt x="4398126" y="1478680"/>
                  <a:pt x="4404852" y="16951"/>
                </a:cubicBezTo>
                <a:close/>
              </a:path>
            </a:pathLst>
          </a:custGeom>
          <a:solidFill>
            <a:schemeClr val="tx1"/>
          </a:solidFill>
        </p:spPr>
        <p:txBody>
          <a:bodyPr bIns="1080000" anchor="ctr" anchorCtr="0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41E67BDA-271F-6F65-B748-F6473F93148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40000" y="2073663"/>
            <a:ext cx="6058800" cy="720000"/>
          </a:xfrm>
        </p:spPr>
        <p:txBody>
          <a:bodyPr/>
          <a:lstStyle>
            <a:lvl1pPr marL="0" indent="0" algn="l">
              <a:lnSpc>
                <a:spcPts val="3100"/>
              </a:lnSpc>
              <a:buNone/>
              <a:defRPr sz="2000" b="0">
                <a:solidFill>
                  <a:srgbClr val="FFFFF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EDF645A-DAF3-518B-5A7D-894C92FD83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40000" y="2880063"/>
            <a:ext cx="6058800" cy="2325600"/>
          </a:xfrm>
        </p:spPr>
        <p:txBody>
          <a:bodyPr anchor="t" anchorCtr="0"/>
          <a:lstStyle>
            <a:lvl1pPr algn="l">
              <a:lnSpc>
                <a:spcPts val="43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pic>
        <p:nvPicPr>
          <p:cNvPr id="4" name="LogoWit">
            <a:extLst>
              <a:ext uri="{FF2B5EF4-FFF2-40B4-BE49-F238E27FC236}">
                <a16:creationId xmlns:a16="http://schemas.microsoft.com/office/drawing/2014/main" id="{B69CD313-B511-632F-E491-B69DB94B195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69720" y="6119082"/>
            <a:ext cx="1952852" cy="418468"/>
          </a:xfrm>
          <a:prstGeom prst="rect">
            <a:avLst/>
          </a:prstGeom>
        </p:spPr>
      </p:pic>
      <p:pic>
        <p:nvPicPr>
          <p:cNvPr id="5" name="Afbeelding 4" descr="Afbeelding met tekst&#10;&#10;Automatisch gegenereerde beschrijving">
            <a:extLst>
              <a:ext uri="{FF2B5EF4-FFF2-40B4-BE49-F238E27FC236}">
                <a16:creationId xmlns:a16="http://schemas.microsoft.com/office/drawing/2014/main" id="{1193A032-A945-C425-1EF7-CA2DB68A5D8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1948" y="5585267"/>
            <a:ext cx="1207138" cy="967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7718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069" userDrawn="1">
          <p15:clr>
            <a:srgbClr val="FBAE40"/>
          </p15:clr>
        </p15:guide>
        <p15:guide id="2" pos="937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jdelijke aanduiding voor afbeelding 9">
            <a:extLst>
              <a:ext uri="{FF2B5EF4-FFF2-40B4-BE49-F238E27FC236}">
                <a16:creationId xmlns:a16="http://schemas.microsoft.com/office/drawing/2014/main" id="{D46548AD-A267-2A53-D470-26A04EFB2D2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08" y="-2016"/>
            <a:ext cx="12201386" cy="6862286"/>
          </a:xfrm>
          <a:custGeom>
            <a:avLst/>
            <a:gdLst>
              <a:gd name="connsiteX0" fmla="*/ 1144610 w 12192000"/>
              <a:gd name="connsiteY0" fmla="*/ 0 h 6867525"/>
              <a:gd name="connsiteX1" fmla="*/ 9559678 w 12192000"/>
              <a:gd name="connsiteY1" fmla="*/ 0 h 6867525"/>
              <a:gd name="connsiteX2" fmla="*/ 12192000 w 12192000"/>
              <a:gd name="connsiteY2" fmla="*/ 2632322 h 6867525"/>
              <a:gd name="connsiteX3" fmla="*/ 12192000 w 12192000"/>
              <a:gd name="connsiteY3" fmla="*/ 6867525 h 6867525"/>
              <a:gd name="connsiteX4" fmla="*/ 0 w 12192000"/>
              <a:gd name="connsiteY4" fmla="*/ 6867525 h 6867525"/>
              <a:gd name="connsiteX5" fmla="*/ 0 w 12192000"/>
              <a:gd name="connsiteY5" fmla="*/ 1144610 h 6867525"/>
              <a:gd name="connsiteX6" fmla="*/ 1144610 w 12192000"/>
              <a:gd name="connsiteY6" fmla="*/ 0 h 6867525"/>
              <a:gd name="connsiteX0" fmla="*/ 1144610 w 12201278"/>
              <a:gd name="connsiteY0" fmla="*/ 0 h 6867525"/>
              <a:gd name="connsiteX1" fmla="*/ 12201278 w 12201278"/>
              <a:gd name="connsiteY1" fmla="*/ 14515 h 6867525"/>
              <a:gd name="connsiteX2" fmla="*/ 12192000 w 12201278"/>
              <a:gd name="connsiteY2" fmla="*/ 2632322 h 6867525"/>
              <a:gd name="connsiteX3" fmla="*/ 12192000 w 12201278"/>
              <a:gd name="connsiteY3" fmla="*/ 6867525 h 6867525"/>
              <a:gd name="connsiteX4" fmla="*/ 0 w 12201278"/>
              <a:gd name="connsiteY4" fmla="*/ 6867525 h 6867525"/>
              <a:gd name="connsiteX5" fmla="*/ 0 w 12201278"/>
              <a:gd name="connsiteY5" fmla="*/ 1144610 h 6867525"/>
              <a:gd name="connsiteX6" fmla="*/ 1144610 w 12201278"/>
              <a:gd name="connsiteY6" fmla="*/ 0 h 6867525"/>
              <a:gd name="connsiteX0" fmla="*/ 1144610 w 12201278"/>
              <a:gd name="connsiteY0" fmla="*/ 0 h 6867525"/>
              <a:gd name="connsiteX1" fmla="*/ 12201278 w 12201278"/>
              <a:gd name="connsiteY1" fmla="*/ 14515 h 6867525"/>
              <a:gd name="connsiteX2" fmla="*/ 12184742 w 12201278"/>
              <a:gd name="connsiteY2" fmla="*/ 5288436 h 6867525"/>
              <a:gd name="connsiteX3" fmla="*/ 12192000 w 12201278"/>
              <a:gd name="connsiteY3" fmla="*/ 6867525 h 6867525"/>
              <a:gd name="connsiteX4" fmla="*/ 0 w 12201278"/>
              <a:gd name="connsiteY4" fmla="*/ 6867525 h 6867525"/>
              <a:gd name="connsiteX5" fmla="*/ 0 w 12201278"/>
              <a:gd name="connsiteY5" fmla="*/ 1144610 h 6867525"/>
              <a:gd name="connsiteX6" fmla="*/ 1144610 w 12201278"/>
              <a:gd name="connsiteY6" fmla="*/ 0 h 6867525"/>
              <a:gd name="connsiteX0" fmla="*/ 1144610 w 12201278"/>
              <a:gd name="connsiteY0" fmla="*/ 0 h 6889296"/>
              <a:gd name="connsiteX1" fmla="*/ 12201278 w 12201278"/>
              <a:gd name="connsiteY1" fmla="*/ 14515 h 6889296"/>
              <a:gd name="connsiteX2" fmla="*/ 12184742 w 12201278"/>
              <a:gd name="connsiteY2" fmla="*/ 5288436 h 6889296"/>
              <a:gd name="connsiteX3" fmla="*/ 9325428 w 12201278"/>
              <a:gd name="connsiteY3" fmla="*/ 6889296 h 6889296"/>
              <a:gd name="connsiteX4" fmla="*/ 0 w 12201278"/>
              <a:gd name="connsiteY4" fmla="*/ 6867525 h 6889296"/>
              <a:gd name="connsiteX5" fmla="*/ 0 w 12201278"/>
              <a:gd name="connsiteY5" fmla="*/ 1144610 h 6889296"/>
              <a:gd name="connsiteX6" fmla="*/ 1144610 w 12201278"/>
              <a:gd name="connsiteY6" fmla="*/ 0 h 6889296"/>
              <a:gd name="connsiteX0" fmla="*/ 1144610 w 12201278"/>
              <a:gd name="connsiteY0" fmla="*/ 0 h 6892047"/>
              <a:gd name="connsiteX1" fmla="*/ 12201278 w 12201278"/>
              <a:gd name="connsiteY1" fmla="*/ 14515 h 6892047"/>
              <a:gd name="connsiteX2" fmla="*/ 12184742 w 12201278"/>
              <a:gd name="connsiteY2" fmla="*/ 5288436 h 6892047"/>
              <a:gd name="connsiteX3" fmla="*/ 9325428 w 12201278"/>
              <a:gd name="connsiteY3" fmla="*/ 6889296 h 6892047"/>
              <a:gd name="connsiteX4" fmla="*/ 0 w 12201278"/>
              <a:gd name="connsiteY4" fmla="*/ 6867525 h 6892047"/>
              <a:gd name="connsiteX5" fmla="*/ 0 w 12201278"/>
              <a:gd name="connsiteY5" fmla="*/ 1144610 h 6892047"/>
              <a:gd name="connsiteX6" fmla="*/ 1144610 w 12201278"/>
              <a:gd name="connsiteY6" fmla="*/ 0 h 6892047"/>
              <a:gd name="connsiteX0" fmla="*/ 1144610 w 12201278"/>
              <a:gd name="connsiteY0" fmla="*/ 0 h 6892047"/>
              <a:gd name="connsiteX1" fmla="*/ 12201278 w 12201278"/>
              <a:gd name="connsiteY1" fmla="*/ 14515 h 6892047"/>
              <a:gd name="connsiteX2" fmla="*/ 12184742 w 12201278"/>
              <a:gd name="connsiteY2" fmla="*/ 5288436 h 6892047"/>
              <a:gd name="connsiteX3" fmla="*/ 9325428 w 12201278"/>
              <a:gd name="connsiteY3" fmla="*/ 6889296 h 6892047"/>
              <a:gd name="connsiteX4" fmla="*/ 0 w 12201278"/>
              <a:gd name="connsiteY4" fmla="*/ 6867525 h 6892047"/>
              <a:gd name="connsiteX5" fmla="*/ 0 w 12201278"/>
              <a:gd name="connsiteY5" fmla="*/ 1144610 h 6892047"/>
              <a:gd name="connsiteX6" fmla="*/ 1144610 w 12201278"/>
              <a:gd name="connsiteY6" fmla="*/ 0 h 6892047"/>
              <a:gd name="connsiteX0" fmla="*/ 1144610 w 12201278"/>
              <a:gd name="connsiteY0" fmla="*/ 0 h 6912744"/>
              <a:gd name="connsiteX1" fmla="*/ 12201278 w 12201278"/>
              <a:gd name="connsiteY1" fmla="*/ 14515 h 6912744"/>
              <a:gd name="connsiteX2" fmla="*/ 12184742 w 12201278"/>
              <a:gd name="connsiteY2" fmla="*/ 5288436 h 6912744"/>
              <a:gd name="connsiteX3" fmla="*/ 9238342 w 12201278"/>
              <a:gd name="connsiteY3" fmla="*/ 6911067 h 6912744"/>
              <a:gd name="connsiteX4" fmla="*/ 0 w 12201278"/>
              <a:gd name="connsiteY4" fmla="*/ 6867525 h 6912744"/>
              <a:gd name="connsiteX5" fmla="*/ 0 w 12201278"/>
              <a:gd name="connsiteY5" fmla="*/ 1144610 h 6912744"/>
              <a:gd name="connsiteX6" fmla="*/ 1144610 w 12201278"/>
              <a:gd name="connsiteY6" fmla="*/ 0 h 6912744"/>
              <a:gd name="connsiteX0" fmla="*/ 1144610 w 12201278"/>
              <a:gd name="connsiteY0" fmla="*/ 0 h 6871354"/>
              <a:gd name="connsiteX1" fmla="*/ 12201278 w 12201278"/>
              <a:gd name="connsiteY1" fmla="*/ 14515 h 6871354"/>
              <a:gd name="connsiteX2" fmla="*/ 12184742 w 12201278"/>
              <a:gd name="connsiteY2" fmla="*/ 5288436 h 6871354"/>
              <a:gd name="connsiteX3" fmla="*/ 9209314 w 12201278"/>
              <a:gd name="connsiteY3" fmla="*/ 6860267 h 6871354"/>
              <a:gd name="connsiteX4" fmla="*/ 0 w 12201278"/>
              <a:gd name="connsiteY4" fmla="*/ 6867525 h 6871354"/>
              <a:gd name="connsiteX5" fmla="*/ 0 w 12201278"/>
              <a:gd name="connsiteY5" fmla="*/ 1144610 h 6871354"/>
              <a:gd name="connsiteX6" fmla="*/ 1144610 w 12201278"/>
              <a:gd name="connsiteY6" fmla="*/ 0 h 6871354"/>
              <a:gd name="connsiteX0" fmla="*/ 1144610 w 12201278"/>
              <a:gd name="connsiteY0" fmla="*/ 0 h 6871354"/>
              <a:gd name="connsiteX1" fmla="*/ 12201278 w 12201278"/>
              <a:gd name="connsiteY1" fmla="*/ 14515 h 6871354"/>
              <a:gd name="connsiteX2" fmla="*/ 12184742 w 12201278"/>
              <a:gd name="connsiteY2" fmla="*/ 5288436 h 6871354"/>
              <a:gd name="connsiteX3" fmla="*/ 9209314 w 12201278"/>
              <a:gd name="connsiteY3" fmla="*/ 6860267 h 6871354"/>
              <a:gd name="connsiteX4" fmla="*/ 0 w 12201278"/>
              <a:gd name="connsiteY4" fmla="*/ 6867525 h 6871354"/>
              <a:gd name="connsiteX5" fmla="*/ 0 w 12201278"/>
              <a:gd name="connsiteY5" fmla="*/ 1144610 h 6871354"/>
              <a:gd name="connsiteX6" fmla="*/ 1144610 w 12201278"/>
              <a:gd name="connsiteY6" fmla="*/ 0 h 6871354"/>
              <a:gd name="connsiteX0" fmla="*/ 1144610 w 12201278"/>
              <a:gd name="connsiteY0" fmla="*/ 0 h 6871354"/>
              <a:gd name="connsiteX1" fmla="*/ 12201278 w 12201278"/>
              <a:gd name="connsiteY1" fmla="*/ 14515 h 6871354"/>
              <a:gd name="connsiteX2" fmla="*/ 12184742 w 12201278"/>
              <a:gd name="connsiteY2" fmla="*/ 5288436 h 6871354"/>
              <a:gd name="connsiteX3" fmla="*/ 9209314 w 12201278"/>
              <a:gd name="connsiteY3" fmla="*/ 6860267 h 6871354"/>
              <a:gd name="connsiteX4" fmla="*/ 0 w 12201278"/>
              <a:gd name="connsiteY4" fmla="*/ 6867525 h 6871354"/>
              <a:gd name="connsiteX5" fmla="*/ 0 w 12201278"/>
              <a:gd name="connsiteY5" fmla="*/ 1144610 h 6871354"/>
              <a:gd name="connsiteX6" fmla="*/ 1144610 w 12201278"/>
              <a:gd name="connsiteY6" fmla="*/ 0 h 6871354"/>
              <a:gd name="connsiteX0" fmla="*/ 1338028 w 12394696"/>
              <a:gd name="connsiteY0" fmla="*/ 0 h 6871354"/>
              <a:gd name="connsiteX1" fmla="*/ 12394696 w 12394696"/>
              <a:gd name="connsiteY1" fmla="*/ 14515 h 6871354"/>
              <a:gd name="connsiteX2" fmla="*/ 12378160 w 12394696"/>
              <a:gd name="connsiteY2" fmla="*/ 5288436 h 6871354"/>
              <a:gd name="connsiteX3" fmla="*/ 9402732 w 12394696"/>
              <a:gd name="connsiteY3" fmla="*/ 6860267 h 6871354"/>
              <a:gd name="connsiteX4" fmla="*/ 193418 w 12394696"/>
              <a:gd name="connsiteY4" fmla="*/ 6867525 h 6871354"/>
              <a:gd name="connsiteX5" fmla="*/ 193418 w 12394696"/>
              <a:gd name="connsiteY5" fmla="*/ 1144610 h 6871354"/>
              <a:gd name="connsiteX6" fmla="*/ 1338028 w 12394696"/>
              <a:gd name="connsiteY6" fmla="*/ 0 h 6871354"/>
              <a:gd name="connsiteX0" fmla="*/ 1266772 w 12323440"/>
              <a:gd name="connsiteY0" fmla="*/ 225 h 6871579"/>
              <a:gd name="connsiteX1" fmla="*/ 12323440 w 12323440"/>
              <a:gd name="connsiteY1" fmla="*/ 14740 h 6871579"/>
              <a:gd name="connsiteX2" fmla="*/ 12306904 w 12323440"/>
              <a:gd name="connsiteY2" fmla="*/ 5288661 h 6871579"/>
              <a:gd name="connsiteX3" fmla="*/ 9331476 w 12323440"/>
              <a:gd name="connsiteY3" fmla="*/ 6860492 h 6871579"/>
              <a:gd name="connsiteX4" fmla="*/ 122162 w 12323440"/>
              <a:gd name="connsiteY4" fmla="*/ 6867750 h 6871579"/>
              <a:gd name="connsiteX5" fmla="*/ 122162 w 12323440"/>
              <a:gd name="connsiteY5" fmla="*/ 1144835 h 6871579"/>
              <a:gd name="connsiteX6" fmla="*/ 1266772 w 12323440"/>
              <a:gd name="connsiteY6" fmla="*/ 225 h 6871579"/>
              <a:gd name="connsiteX0" fmla="*/ 1144610 w 12201278"/>
              <a:gd name="connsiteY0" fmla="*/ 0 h 6871354"/>
              <a:gd name="connsiteX1" fmla="*/ 12201278 w 12201278"/>
              <a:gd name="connsiteY1" fmla="*/ 14515 h 6871354"/>
              <a:gd name="connsiteX2" fmla="*/ 12184742 w 12201278"/>
              <a:gd name="connsiteY2" fmla="*/ 5288436 h 6871354"/>
              <a:gd name="connsiteX3" fmla="*/ 9209314 w 12201278"/>
              <a:gd name="connsiteY3" fmla="*/ 6860267 h 6871354"/>
              <a:gd name="connsiteX4" fmla="*/ 0 w 12201278"/>
              <a:gd name="connsiteY4" fmla="*/ 6867525 h 6871354"/>
              <a:gd name="connsiteX5" fmla="*/ 0 w 12201278"/>
              <a:gd name="connsiteY5" fmla="*/ 1144610 h 6871354"/>
              <a:gd name="connsiteX6" fmla="*/ 1144610 w 12201278"/>
              <a:gd name="connsiteY6" fmla="*/ 0 h 6871354"/>
              <a:gd name="connsiteX0" fmla="*/ 1144610 w 12201278"/>
              <a:gd name="connsiteY0" fmla="*/ 0 h 6871354"/>
              <a:gd name="connsiteX1" fmla="*/ 12201278 w 12201278"/>
              <a:gd name="connsiteY1" fmla="*/ 14515 h 6871354"/>
              <a:gd name="connsiteX2" fmla="*/ 12184742 w 12201278"/>
              <a:gd name="connsiteY2" fmla="*/ 5288436 h 6871354"/>
              <a:gd name="connsiteX3" fmla="*/ 9209314 w 12201278"/>
              <a:gd name="connsiteY3" fmla="*/ 6860267 h 6871354"/>
              <a:gd name="connsiteX4" fmla="*/ 0 w 12201278"/>
              <a:gd name="connsiteY4" fmla="*/ 6867525 h 6871354"/>
              <a:gd name="connsiteX5" fmla="*/ 0 w 12201278"/>
              <a:gd name="connsiteY5" fmla="*/ 1144610 h 6871354"/>
              <a:gd name="connsiteX6" fmla="*/ 1144610 w 12201278"/>
              <a:gd name="connsiteY6" fmla="*/ 0 h 6871354"/>
              <a:gd name="connsiteX0" fmla="*/ 1144610 w 12201278"/>
              <a:gd name="connsiteY0" fmla="*/ 0 h 6871354"/>
              <a:gd name="connsiteX1" fmla="*/ 12201278 w 12201278"/>
              <a:gd name="connsiteY1" fmla="*/ 14515 h 6871354"/>
              <a:gd name="connsiteX2" fmla="*/ 12184742 w 12201278"/>
              <a:gd name="connsiteY2" fmla="*/ 5288436 h 6871354"/>
              <a:gd name="connsiteX3" fmla="*/ 9209314 w 12201278"/>
              <a:gd name="connsiteY3" fmla="*/ 6860267 h 6871354"/>
              <a:gd name="connsiteX4" fmla="*/ 0 w 12201278"/>
              <a:gd name="connsiteY4" fmla="*/ 6867525 h 6871354"/>
              <a:gd name="connsiteX5" fmla="*/ 0 w 12201278"/>
              <a:gd name="connsiteY5" fmla="*/ 1144610 h 6871354"/>
              <a:gd name="connsiteX6" fmla="*/ 1144610 w 12201278"/>
              <a:gd name="connsiteY6" fmla="*/ 0 h 6871354"/>
              <a:gd name="connsiteX0" fmla="*/ 1180896 w 12237564"/>
              <a:gd name="connsiteY0" fmla="*/ 2653 h 6874007"/>
              <a:gd name="connsiteX1" fmla="*/ 12237564 w 12237564"/>
              <a:gd name="connsiteY1" fmla="*/ 17168 h 6874007"/>
              <a:gd name="connsiteX2" fmla="*/ 12221028 w 12237564"/>
              <a:gd name="connsiteY2" fmla="*/ 5291089 h 6874007"/>
              <a:gd name="connsiteX3" fmla="*/ 9245600 w 12237564"/>
              <a:gd name="connsiteY3" fmla="*/ 6862920 h 6874007"/>
              <a:gd name="connsiteX4" fmla="*/ 36286 w 12237564"/>
              <a:gd name="connsiteY4" fmla="*/ 6870178 h 6874007"/>
              <a:gd name="connsiteX5" fmla="*/ 0 w 12237564"/>
              <a:gd name="connsiteY5" fmla="*/ 635 h 6874007"/>
              <a:gd name="connsiteX6" fmla="*/ 1180896 w 12237564"/>
              <a:gd name="connsiteY6" fmla="*/ 2653 h 6874007"/>
              <a:gd name="connsiteX0" fmla="*/ 0 w 12237564"/>
              <a:gd name="connsiteY0" fmla="*/ 754651 h 7628023"/>
              <a:gd name="connsiteX1" fmla="*/ 12237564 w 12237564"/>
              <a:gd name="connsiteY1" fmla="*/ 771184 h 7628023"/>
              <a:gd name="connsiteX2" fmla="*/ 12221028 w 12237564"/>
              <a:gd name="connsiteY2" fmla="*/ 6045105 h 7628023"/>
              <a:gd name="connsiteX3" fmla="*/ 9245600 w 12237564"/>
              <a:gd name="connsiteY3" fmla="*/ 7616936 h 7628023"/>
              <a:gd name="connsiteX4" fmla="*/ 36286 w 12237564"/>
              <a:gd name="connsiteY4" fmla="*/ 7624194 h 7628023"/>
              <a:gd name="connsiteX5" fmla="*/ 0 w 12237564"/>
              <a:gd name="connsiteY5" fmla="*/ 754651 h 7628023"/>
              <a:gd name="connsiteX0" fmla="*/ 0 w 12237564"/>
              <a:gd name="connsiteY0" fmla="*/ 383634 h 7257006"/>
              <a:gd name="connsiteX1" fmla="*/ 12237564 w 12237564"/>
              <a:gd name="connsiteY1" fmla="*/ 400167 h 7257006"/>
              <a:gd name="connsiteX2" fmla="*/ 12221028 w 12237564"/>
              <a:gd name="connsiteY2" fmla="*/ 5674088 h 7257006"/>
              <a:gd name="connsiteX3" fmla="*/ 9245600 w 12237564"/>
              <a:gd name="connsiteY3" fmla="*/ 7245919 h 7257006"/>
              <a:gd name="connsiteX4" fmla="*/ 36286 w 12237564"/>
              <a:gd name="connsiteY4" fmla="*/ 7253177 h 7257006"/>
              <a:gd name="connsiteX5" fmla="*/ 0 w 12237564"/>
              <a:gd name="connsiteY5" fmla="*/ 383634 h 7257006"/>
              <a:gd name="connsiteX0" fmla="*/ 0 w 12237564"/>
              <a:gd name="connsiteY0" fmla="*/ 0 h 6873372"/>
              <a:gd name="connsiteX1" fmla="*/ 12237564 w 12237564"/>
              <a:gd name="connsiteY1" fmla="*/ 16533 h 6873372"/>
              <a:gd name="connsiteX2" fmla="*/ 12221028 w 12237564"/>
              <a:gd name="connsiteY2" fmla="*/ 5290454 h 6873372"/>
              <a:gd name="connsiteX3" fmla="*/ 9245600 w 12237564"/>
              <a:gd name="connsiteY3" fmla="*/ 6862285 h 6873372"/>
              <a:gd name="connsiteX4" fmla="*/ 36286 w 12237564"/>
              <a:gd name="connsiteY4" fmla="*/ 6869543 h 6873372"/>
              <a:gd name="connsiteX5" fmla="*/ 0 w 12237564"/>
              <a:gd name="connsiteY5" fmla="*/ 0 h 6873372"/>
              <a:gd name="connsiteX0" fmla="*/ 108 w 12237672"/>
              <a:gd name="connsiteY0" fmla="*/ 0 h 6980346"/>
              <a:gd name="connsiteX1" fmla="*/ 12237672 w 12237672"/>
              <a:gd name="connsiteY1" fmla="*/ 16533 h 6980346"/>
              <a:gd name="connsiteX2" fmla="*/ 12221136 w 12237672"/>
              <a:gd name="connsiteY2" fmla="*/ 5290454 h 6980346"/>
              <a:gd name="connsiteX3" fmla="*/ 9245708 w 12237672"/>
              <a:gd name="connsiteY3" fmla="*/ 6862285 h 6980346"/>
              <a:gd name="connsiteX4" fmla="*/ 0 w 12237672"/>
              <a:gd name="connsiteY4" fmla="*/ 6862286 h 6980346"/>
              <a:gd name="connsiteX5" fmla="*/ 108 w 12237672"/>
              <a:gd name="connsiteY5" fmla="*/ 0 h 6980346"/>
              <a:gd name="connsiteX0" fmla="*/ 108 w 12237672"/>
              <a:gd name="connsiteY0" fmla="*/ 0 h 6862286"/>
              <a:gd name="connsiteX1" fmla="*/ 12237672 w 12237672"/>
              <a:gd name="connsiteY1" fmla="*/ 16533 h 6862286"/>
              <a:gd name="connsiteX2" fmla="*/ 12221136 w 12237672"/>
              <a:gd name="connsiteY2" fmla="*/ 5290454 h 6862286"/>
              <a:gd name="connsiteX3" fmla="*/ 9245708 w 12237672"/>
              <a:gd name="connsiteY3" fmla="*/ 6862285 h 6862286"/>
              <a:gd name="connsiteX4" fmla="*/ 0 w 12237672"/>
              <a:gd name="connsiteY4" fmla="*/ 6862286 h 6862286"/>
              <a:gd name="connsiteX5" fmla="*/ 108 w 12237672"/>
              <a:gd name="connsiteY5" fmla="*/ 0 h 6862286"/>
              <a:gd name="connsiteX0" fmla="*/ 108 w 12237672"/>
              <a:gd name="connsiteY0" fmla="*/ 0 h 6862286"/>
              <a:gd name="connsiteX1" fmla="*/ 12237672 w 12237672"/>
              <a:gd name="connsiteY1" fmla="*/ 16533 h 6862286"/>
              <a:gd name="connsiteX2" fmla="*/ 12221136 w 12237672"/>
              <a:gd name="connsiteY2" fmla="*/ 5290454 h 6862286"/>
              <a:gd name="connsiteX3" fmla="*/ 9245708 w 12237672"/>
              <a:gd name="connsiteY3" fmla="*/ 6862285 h 6862286"/>
              <a:gd name="connsiteX4" fmla="*/ 0 w 12237672"/>
              <a:gd name="connsiteY4" fmla="*/ 6862286 h 6862286"/>
              <a:gd name="connsiteX5" fmla="*/ 108 w 12237672"/>
              <a:gd name="connsiteY5" fmla="*/ 0 h 6862286"/>
              <a:gd name="connsiteX0" fmla="*/ 108 w 12237672"/>
              <a:gd name="connsiteY0" fmla="*/ 0 h 6862286"/>
              <a:gd name="connsiteX1" fmla="*/ 12237672 w 12237672"/>
              <a:gd name="connsiteY1" fmla="*/ 16533 h 6862286"/>
              <a:gd name="connsiteX2" fmla="*/ 12221136 w 12237672"/>
              <a:gd name="connsiteY2" fmla="*/ 5290454 h 6862286"/>
              <a:gd name="connsiteX3" fmla="*/ 9245708 w 12237672"/>
              <a:gd name="connsiteY3" fmla="*/ 6862285 h 6862286"/>
              <a:gd name="connsiteX4" fmla="*/ 0 w 12237672"/>
              <a:gd name="connsiteY4" fmla="*/ 6862286 h 6862286"/>
              <a:gd name="connsiteX5" fmla="*/ 108 w 12237672"/>
              <a:gd name="connsiteY5" fmla="*/ 0 h 6862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237672" h="6862286">
                <a:moveTo>
                  <a:pt x="108" y="0"/>
                </a:moveTo>
                <a:lnTo>
                  <a:pt x="12237672" y="16533"/>
                </a:lnTo>
                <a:cubicBezTo>
                  <a:pt x="12234579" y="889135"/>
                  <a:pt x="12224229" y="4417852"/>
                  <a:pt x="12221136" y="5290454"/>
                </a:cubicBezTo>
                <a:cubicBezTo>
                  <a:pt x="12209041" y="5258017"/>
                  <a:pt x="9237241" y="6861570"/>
                  <a:pt x="9245708" y="6862285"/>
                </a:cubicBezTo>
                <a:lnTo>
                  <a:pt x="0" y="6862286"/>
                </a:lnTo>
                <a:lnTo>
                  <a:pt x="108" y="0"/>
                </a:lnTo>
                <a:close/>
              </a:path>
            </a:pathLst>
          </a:custGeom>
          <a:noFill/>
        </p:spPr>
        <p:txBody>
          <a:bodyPr bIns="1080000" anchor="ctr" anchorCtr="0"/>
          <a:lstStyle>
            <a:lvl1pPr algn="ctr">
              <a:defRPr/>
            </a:lvl1pPr>
          </a:lstStyle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3" name="Veelhoek">
            <a:extLst>
              <a:ext uri="{FF2B5EF4-FFF2-40B4-BE49-F238E27FC236}">
                <a16:creationId xmlns:a16="http://schemas.microsoft.com/office/drawing/2014/main" id="{C6DB38A1-7569-1889-13EA-FB6B52749453}"/>
              </a:ext>
            </a:extLst>
          </p:cNvPr>
          <p:cNvSpPr/>
          <p:nvPr userDrawn="1"/>
        </p:nvSpPr>
        <p:spPr>
          <a:xfrm rot="5400000">
            <a:off x="9899374" y="4565374"/>
            <a:ext cx="1590261" cy="2994991"/>
          </a:xfrm>
          <a:custGeom>
            <a:avLst/>
            <a:gdLst>
              <a:gd name="connsiteX0" fmla="*/ 0 w 5101200"/>
              <a:gd name="connsiteY0" fmla="*/ 0 h 6858000"/>
              <a:gd name="connsiteX1" fmla="*/ 5101200 w 5101200"/>
              <a:gd name="connsiteY1" fmla="*/ 0 h 6858000"/>
              <a:gd name="connsiteX2" fmla="*/ 5101200 w 5101200"/>
              <a:gd name="connsiteY2" fmla="*/ 6858000 h 6858000"/>
              <a:gd name="connsiteX3" fmla="*/ 0 w 5101200"/>
              <a:gd name="connsiteY3" fmla="*/ 6858000 h 6858000"/>
              <a:gd name="connsiteX4" fmla="*/ 0 w 5101200"/>
              <a:gd name="connsiteY4" fmla="*/ 0 h 6858000"/>
              <a:gd name="connsiteX0" fmla="*/ 0 w 5101200"/>
              <a:gd name="connsiteY0" fmla="*/ 0 h 6858000"/>
              <a:gd name="connsiteX1" fmla="*/ 5101200 w 5101200"/>
              <a:gd name="connsiteY1" fmla="*/ 0 h 6858000"/>
              <a:gd name="connsiteX2" fmla="*/ 5101200 w 5101200"/>
              <a:gd name="connsiteY2" fmla="*/ 6858000 h 6858000"/>
              <a:gd name="connsiteX3" fmla="*/ 3467100 w 5101200"/>
              <a:gd name="connsiteY3" fmla="*/ 6838950 h 6858000"/>
              <a:gd name="connsiteX4" fmla="*/ 0 w 5101200"/>
              <a:gd name="connsiteY4" fmla="*/ 0 h 6858000"/>
              <a:gd name="connsiteX0" fmla="*/ 0 w 5101200"/>
              <a:gd name="connsiteY0" fmla="*/ 0 h 6867525"/>
              <a:gd name="connsiteX1" fmla="*/ 5101200 w 5101200"/>
              <a:gd name="connsiteY1" fmla="*/ 0 h 6867525"/>
              <a:gd name="connsiteX2" fmla="*/ 5101200 w 5101200"/>
              <a:gd name="connsiteY2" fmla="*/ 6858000 h 6867525"/>
              <a:gd name="connsiteX3" fmla="*/ 3505200 w 5101200"/>
              <a:gd name="connsiteY3" fmla="*/ 6867525 h 6867525"/>
              <a:gd name="connsiteX4" fmla="*/ 0 w 5101200"/>
              <a:gd name="connsiteY4" fmla="*/ 0 h 6867525"/>
              <a:gd name="connsiteX0" fmla="*/ 0 w 5101200"/>
              <a:gd name="connsiteY0" fmla="*/ 0 h 6858000"/>
              <a:gd name="connsiteX1" fmla="*/ 5101200 w 5101200"/>
              <a:gd name="connsiteY1" fmla="*/ 0 h 6858000"/>
              <a:gd name="connsiteX2" fmla="*/ 5101200 w 5101200"/>
              <a:gd name="connsiteY2" fmla="*/ 6858000 h 6858000"/>
              <a:gd name="connsiteX3" fmla="*/ 0 w 5101200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01200" h="6858000">
                <a:moveTo>
                  <a:pt x="0" y="0"/>
                </a:moveTo>
                <a:lnTo>
                  <a:pt x="5101200" y="0"/>
                </a:lnTo>
                <a:lnTo>
                  <a:pt x="510120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103CE154-47F9-DA73-B762-CEEB3DA823A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8888" y="5761560"/>
            <a:ext cx="641438" cy="902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12101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psomm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810D13-1661-730B-CDF6-7579E5B0D1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DF67C10-57A4-7361-F76C-5A06819106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3pPr marL="271463" indent="-271463">
              <a:defRPr/>
            </a:lvl3pPr>
            <a:lvl4pPr marL="271463" indent="-271463">
              <a:buFont typeface="+mj-lt"/>
              <a:buAutoNum type="arabicPeriod"/>
              <a:defRPr sz="2000"/>
            </a:lvl4pPr>
            <a:lvl5pPr marL="0" indent="0">
              <a:lnSpc>
                <a:spcPts val="1800"/>
              </a:lnSpc>
              <a:buFont typeface="Wingdings" panose="05000000000000000000" pitchFamily="2" charset="2"/>
              <a:buNone/>
              <a:defRPr sz="1500"/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623464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892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231C06-5732-4BDA-D53C-0130FD5110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97F13BF-8F85-920E-8820-6E182C9977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432800" y="1926771"/>
            <a:ext cx="4587000" cy="4506686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9AE7D875-4E2A-8329-B523-06101F526A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26771"/>
            <a:ext cx="4714200" cy="4506686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236681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892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ind di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Logo">
            <a:extLst>
              <a:ext uri="{FF2B5EF4-FFF2-40B4-BE49-F238E27FC236}">
                <a16:creationId xmlns:a16="http://schemas.microsoft.com/office/drawing/2014/main" id="{51444E0A-0BE4-F622-5B69-EB017109548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1200" y="2217600"/>
            <a:ext cx="1551573" cy="2498400"/>
          </a:xfrm>
          <a:prstGeom prst="rect">
            <a:avLst/>
          </a:prstGeom>
        </p:spPr>
      </p:pic>
      <p:sp>
        <p:nvSpPr>
          <p:cNvPr id="10" name="Slogan">
            <a:extLst>
              <a:ext uri="{FF2B5EF4-FFF2-40B4-BE49-F238E27FC236}">
                <a16:creationId xmlns:a16="http://schemas.microsoft.com/office/drawing/2014/main" id="{845C4739-5E8E-F6FF-0ECF-BC3F34AA6F9B}"/>
              </a:ext>
            </a:extLst>
          </p:cNvPr>
          <p:cNvSpPr txBox="1"/>
          <p:nvPr userDrawn="1"/>
        </p:nvSpPr>
        <p:spPr>
          <a:xfrm>
            <a:off x="0" y="6336000"/>
            <a:ext cx="1219200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nl-NL" sz="1200" b="1" dirty="0">
                <a:solidFill>
                  <a:schemeClr val="accent1"/>
                </a:solidFill>
              </a:rPr>
              <a:t>verder</a:t>
            </a:r>
            <a:r>
              <a:rPr lang="nl-NL" sz="1200" b="1" dirty="0"/>
              <a:t> met werken in zorg en welzijn  |  transvorm.org</a:t>
            </a:r>
          </a:p>
        </p:txBody>
      </p:sp>
    </p:spTree>
    <p:extLst>
      <p:ext uri="{BB962C8B-B14F-4D97-AF65-F5344CB8AC3E}">
        <p14:creationId xmlns:p14="http://schemas.microsoft.com/office/powerpoint/2010/main" val="36647224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Veelhoek">
            <a:extLst>
              <a:ext uri="{FF2B5EF4-FFF2-40B4-BE49-F238E27FC236}">
                <a16:creationId xmlns:a16="http://schemas.microsoft.com/office/drawing/2014/main" id="{ED92526E-C6EC-E0F4-02A8-B5F16DFF6160}"/>
              </a:ext>
            </a:extLst>
          </p:cNvPr>
          <p:cNvSpPr/>
          <p:nvPr userDrawn="1"/>
        </p:nvSpPr>
        <p:spPr>
          <a:xfrm>
            <a:off x="7090800" y="0"/>
            <a:ext cx="5101200" cy="6867525"/>
          </a:xfrm>
          <a:custGeom>
            <a:avLst/>
            <a:gdLst>
              <a:gd name="connsiteX0" fmla="*/ 0 w 5101200"/>
              <a:gd name="connsiteY0" fmla="*/ 0 h 6858000"/>
              <a:gd name="connsiteX1" fmla="*/ 5101200 w 5101200"/>
              <a:gd name="connsiteY1" fmla="*/ 0 h 6858000"/>
              <a:gd name="connsiteX2" fmla="*/ 5101200 w 5101200"/>
              <a:gd name="connsiteY2" fmla="*/ 6858000 h 6858000"/>
              <a:gd name="connsiteX3" fmla="*/ 0 w 5101200"/>
              <a:gd name="connsiteY3" fmla="*/ 6858000 h 6858000"/>
              <a:gd name="connsiteX4" fmla="*/ 0 w 5101200"/>
              <a:gd name="connsiteY4" fmla="*/ 0 h 6858000"/>
              <a:gd name="connsiteX0" fmla="*/ 0 w 5101200"/>
              <a:gd name="connsiteY0" fmla="*/ 0 h 6858000"/>
              <a:gd name="connsiteX1" fmla="*/ 5101200 w 5101200"/>
              <a:gd name="connsiteY1" fmla="*/ 0 h 6858000"/>
              <a:gd name="connsiteX2" fmla="*/ 5101200 w 5101200"/>
              <a:gd name="connsiteY2" fmla="*/ 6858000 h 6858000"/>
              <a:gd name="connsiteX3" fmla="*/ 3467100 w 5101200"/>
              <a:gd name="connsiteY3" fmla="*/ 6838950 h 6858000"/>
              <a:gd name="connsiteX4" fmla="*/ 0 w 5101200"/>
              <a:gd name="connsiteY4" fmla="*/ 0 h 6858000"/>
              <a:gd name="connsiteX0" fmla="*/ 0 w 5101200"/>
              <a:gd name="connsiteY0" fmla="*/ 0 h 6867525"/>
              <a:gd name="connsiteX1" fmla="*/ 5101200 w 5101200"/>
              <a:gd name="connsiteY1" fmla="*/ 0 h 6867525"/>
              <a:gd name="connsiteX2" fmla="*/ 5101200 w 5101200"/>
              <a:gd name="connsiteY2" fmla="*/ 6858000 h 6867525"/>
              <a:gd name="connsiteX3" fmla="*/ 3505200 w 5101200"/>
              <a:gd name="connsiteY3" fmla="*/ 6867525 h 6867525"/>
              <a:gd name="connsiteX4" fmla="*/ 0 w 5101200"/>
              <a:gd name="connsiteY4" fmla="*/ 0 h 6867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01200" h="6867525">
                <a:moveTo>
                  <a:pt x="0" y="0"/>
                </a:moveTo>
                <a:lnTo>
                  <a:pt x="5101200" y="0"/>
                </a:lnTo>
                <a:lnTo>
                  <a:pt x="5101200" y="6858000"/>
                </a:lnTo>
                <a:lnTo>
                  <a:pt x="3505200" y="686752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692FC025-36C4-85BD-1D16-E40CC717F0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2800" y="900000"/>
            <a:ext cx="9453600" cy="93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nl-NL" dirty="0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0D2651C-FC19-CA6B-1658-0EFBDFC7EF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32800" y="1835999"/>
            <a:ext cx="9453600" cy="454302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marL="0" lvl="2" indent="-228600" algn="l" defTabSz="914400" rtl="0" eaLnBrk="1" latinLnBrk="0" hangingPunct="1">
              <a:lnSpc>
                <a:spcPts val="2700"/>
              </a:lnSpc>
              <a:spcBef>
                <a:spcPts val="0"/>
              </a:spcBef>
              <a:buSzPct val="75000"/>
              <a:buFont typeface="Wingdings" panose="05000000000000000000" pitchFamily="2" charset="2"/>
              <a:buChar char=""/>
            </a:pPr>
            <a:r>
              <a:rPr lang="nl-NL" dirty="0"/>
              <a:t>Vierde niveau</a:t>
            </a:r>
          </a:p>
          <a:p>
            <a:pPr marL="0" lvl="2" indent="-228600" algn="l" defTabSz="914400" rtl="0" eaLnBrk="1" latinLnBrk="0" hangingPunct="1">
              <a:lnSpc>
                <a:spcPts val="2700"/>
              </a:lnSpc>
              <a:spcBef>
                <a:spcPts val="0"/>
              </a:spcBef>
              <a:buSzPct val="75000"/>
              <a:buFont typeface="Wingdings" panose="05000000000000000000" pitchFamily="2" charset="2"/>
              <a:buChar char=""/>
            </a:pPr>
            <a:r>
              <a:rPr lang="nl-NL" dirty="0"/>
              <a:t>Vijfde niveau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430966D9-BC39-8353-2147-B5FFFD562590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8888" y="5761560"/>
            <a:ext cx="641438" cy="902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2951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62" r:id="rId2"/>
    <p:sldLayoutId id="2147483650" r:id="rId3"/>
    <p:sldLayoutId id="2147483652" r:id="rId4"/>
    <p:sldLayoutId id="2147483658" r:id="rId5"/>
  </p:sldLayoutIdLst>
  <p:txStyles>
    <p:titleStyle>
      <a:lvl1pPr algn="l" defTabSz="914400" rtl="0" eaLnBrk="1" latinLnBrk="0" hangingPunct="1">
        <a:lnSpc>
          <a:spcPts val="3500"/>
        </a:lnSpc>
        <a:spcBef>
          <a:spcPct val="0"/>
        </a:spcBef>
        <a:buNone/>
        <a:defRPr sz="40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ts val="2700"/>
        </a:lnSpc>
        <a:spcBef>
          <a:spcPts val="0"/>
        </a:spcBef>
        <a:buFont typeface="Arial" panose="020B0604020202020204" pitchFamily="34" charset="0"/>
        <a:buNone/>
        <a:defRPr sz="25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ts val="2700"/>
        </a:lnSpc>
        <a:spcBef>
          <a:spcPts val="0"/>
        </a:spcBef>
        <a:buFont typeface="Arial" panose="020B0604020202020204" pitchFamily="34" charset="0"/>
        <a:buNone/>
        <a:defRPr sz="2000" b="1" kern="1200">
          <a:solidFill>
            <a:schemeClr val="accent1"/>
          </a:solidFill>
          <a:latin typeface="+mn-lt"/>
          <a:ea typeface="+mn-ea"/>
          <a:cs typeface="+mn-cs"/>
        </a:defRPr>
      </a:lvl2pPr>
      <a:lvl3pPr marL="0" indent="-228600" algn="l" defTabSz="914400" rtl="0" eaLnBrk="1" latinLnBrk="0" hangingPunct="1">
        <a:lnSpc>
          <a:spcPts val="2700"/>
        </a:lnSpc>
        <a:spcBef>
          <a:spcPts val="0"/>
        </a:spcBef>
        <a:buSzPct val="75000"/>
        <a:buFont typeface="Wingdings" panose="05000000000000000000" pitchFamily="2" charset="2"/>
        <a:buChar char=""/>
        <a:defRPr lang="nl-NL" sz="200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jpeg"/><Relationship Id="rId9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linkbrabant.nl/" TargetMode="Externa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afbeelding 7">
            <a:extLst>
              <a:ext uri="{FF2B5EF4-FFF2-40B4-BE49-F238E27FC236}">
                <a16:creationId xmlns:a16="http://schemas.microsoft.com/office/drawing/2014/main" id="{84E51352-DEE1-3B8A-FEDE-B4FD7540D10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Ondertitel 6">
            <a:extLst>
              <a:ext uri="{FF2B5EF4-FFF2-40B4-BE49-F238E27FC236}">
                <a16:creationId xmlns:a16="http://schemas.microsoft.com/office/drawing/2014/main" id="{F971DC3A-3413-79F2-4682-FB9BC42EF83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z="4400" b="1" dirty="0"/>
              <a:t>Blink!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E112C71B-EF4D-7798-64F7-CBB7FCD1556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2800" dirty="0" err="1">
                <a:latin typeface="+mn-lt"/>
              </a:rPr>
              <a:t>Regionale</a:t>
            </a:r>
            <a:r>
              <a:rPr lang="en-GB" sz="2800" dirty="0">
                <a:latin typeface="+mn-lt"/>
              </a:rPr>
              <a:t> </a:t>
            </a:r>
            <a:r>
              <a:rPr lang="en-GB" sz="2800" dirty="0" err="1">
                <a:latin typeface="+mn-lt"/>
              </a:rPr>
              <a:t>loopbaanondersteuning</a:t>
            </a:r>
            <a:r>
              <a:rPr lang="en-GB" sz="2800" dirty="0">
                <a:latin typeface="+mn-lt"/>
              </a:rPr>
              <a:t> </a:t>
            </a:r>
            <a:r>
              <a:rPr lang="en-GB" sz="2800" dirty="0" err="1">
                <a:latin typeface="+mn-lt"/>
              </a:rPr>
              <a:t>Zuidoost</a:t>
            </a:r>
            <a:r>
              <a:rPr lang="en-GB" sz="2800" dirty="0">
                <a:latin typeface="+mn-lt"/>
              </a:rPr>
              <a:t> Brabant</a:t>
            </a:r>
          </a:p>
        </p:txBody>
      </p:sp>
    </p:spTree>
    <p:extLst>
      <p:ext uri="{BB962C8B-B14F-4D97-AF65-F5344CB8AC3E}">
        <p14:creationId xmlns:p14="http://schemas.microsoft.com/office/powerpoint/2010/main" val="23483153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afbeelding 3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26" b="782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742459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betekent het voor onze organisatie?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0" dirty="0"/>
              <a:t>[Invullen door contactpersoon organisatie]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655225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92223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Tijdelijke aanduiding voor afbeelding 4"/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09" b="7825"/>
          <a:stretch/>
        </p:blipFill>
        <p:spPr>
          <a:xfrm>
            <a:off x="-108" y="-312516"/>
            <a:ext cx="12201386" cy="7172786"/>
          </a:xfrm>
        </p:spPr>
      </p:pic>
    </p:spTree>
    <p:extLst>
      <p:ext uri="{BB962C8B-B14F-4D97-AF65-F5344CB8AC3E}">
        <p14:creationId xmlns:p14="http://schemas.microsoft.com/office/powerpoint/2010/main" val="23605505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9D4669BB-8A58-D381-358D-4F0AD6B0A9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Aanleiding</a:t>
            </a:r>
            <a:r>
              <a:rPr lang="en-GB" dirty="0"/>
              <a:t> project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0ED11038-4C51-066B-26DA-C874A844D6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32800" y="1835999"/>
            <a:ext cx="9453600" cy="2754289"/>
          </a:xfrm>
        </p:spPr>
        <p:txBody>
          <a:bodyPr/>
          <a:lstStyle/>
          <a:p>
            <a:r>
              <a:rPr lang="nl-NL" dirty="0"/>
              <a:t>Arbeidsmarktconferentie 2024: </a:t>
            </a:r>
          </a:p>
          <a:p>
            <a:endParaRPr lang="nl-NL" b="0" dirty="0"/>
          </a:p>
          <a:p>
            <a:r>
              <a:rPr lang="nl-NL" b="0" dirty="0"/>
              <a:t>Ambitie om loopbaanondersteuning in de regio te faciliteren  met als doel dat de juiste persoon op de juiste plek werkt, werkgeluk ervaart en daarmee een betrokken medewerker.</a:t>
            </a:r>
            <a:endParaRPr lang="nl-NL" dirty="0"/>
          </a:p>
        </p:txBody>
      </p:sp>
      <p:pic>
        <p:nvPicPr>
          <p:cNvPr id="1026" name="Picture 2" descr="Summa College Eindhoven | Je mbo opleiding in de Brainport regio">
            <a:extLst>
              <a:ext uri="{FF2B5EF4-FFF2-40B4-BE49-F238E27FC236}">
                <a16:creationId xmlns:a16="http://schemas.microsoft.com/office/drawing/2014/main" id="{920F5CBA-7EF9-5C12-5B58-BD61BA5C2A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6062" y="4023148"/>
            <a:ext cx="1785938" cy="638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Wil jij werken bij Valkenhof? Bekijk hier of dit bedrijf bij jou past. -  Werken in de Kempen">
            <a:extLst>
              <a:ext uri="{FF2B5EF4-FFF2-40B4-BE49-F238E27FC236}">
                <a16:creationId xmlns:a16="http://schemas.microsoft.com/office/drawing/2014/main" id="{D2E744BA-58C6-43EA-A05E-380C9BB5C7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958" y="3952113"/>
            <a:ext cx="934644" cy="934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GGzE | LinkedIn">
            <a:extLst>
              <a:ext uri="{FF2B5EF4-FFF2-40B4-BE49-F238E27FC236}">
                <a16:creationId xmlns:a16="http://schemas.microsoft.com/office/drawing/2014/main" id="{F30CA2C1-2071-504A-F602-3A94C74D3C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5022" y="4468851"/>
            <a:ext cx="903716" cy="903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Archipel Zorggroep Eindhoven: het gevoel van samen.">
            <a:extLst>
              <a:ext uri="{FF2B5EF4-FFF2-40B4-BE49-F238E27FC236}">
                <a16:creationId xmlns:a16="http://schemas.microsoft.com/office/drawing/2014/main" id="{35BB6F12-AFD9-FCF1-0729-C0806C823B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5825" y="3991407"/>
            <a:ext cx="2095268" cy="669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Anna Zorggroep">
            <a:extLst>
              <a:ext uri="{FF2B5EF4-FFF2-40B4-BE49-F238E27FC236}">
                <a16:creationId xmlns:a16="http://schemas.microsoft.com/office/drawing/2014/main" id="{37BDFB0F-594A-6A90-A0F1-46782C2F41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0743" y="5788031"/>
            <a:ext cx="1390650" cy="819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Transvorm | Transvorm">
            <a:extLst>
              <a:ext uri="{FF2B5EF4-FFF2-40B4-BE49-F238E27FC236}">
                <a16:creationId xmlns:a16="http://schemas.microsoft.com/office/drawing/2014/main" id="{F738AF82-B177-F288-ED4C-93C3AECC9D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1501" y="6309934"/>
            <a:ext cx="2018173" cy="275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Diagnostiek voor U | LinkedIn">
            <a:extLst>
              <a:ext uri="{FF2B5EF4-FFF2-40B4-BE49-F238E27FC236}">
                <a16:creationId xmlns:a16="http://schemas.microsoft.com/office/drawing/2014/main" id="{C6896326-9394-2F70-12A4-07BFA41A77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954" y="5272470"/>
            <a:ext cx="1175372" cy="1175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Afbeelding 1" descr="Afbeelding met tekst, Lettertype, ontwerp&#10;&#10;Door AI gegenereerde inhoud is mogelijk onjuist.">
            <a:extLst>
              <a:ext uri="{FF2B5EF4-FFF2-40B4-BE49-F238E27FC236}">
                <a16:creationId xmlns:a16="http://schemas.microsoft.com/office/drawing/2014/main" id="{CCE4EF28-2DB3-47DF-4AA9-164C670C96E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525004" y="4876574"/>
            <a:ext cx="1161898" cy="1084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6410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Aanleiding project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vert="horz" lIns="0" tIns="0" rIns="0" bIns="0" rtlCol="0" anchor="t">
            <a:noAutofit/>
          </a:bodyPr>
          <a:lstStyle/>
          <a:p>
            <a:r>
              <a:rPr lang="nl-NL" dirty="0"/>
              <a:t>Behoefte onderzoek onder medewerkers Zuidoost najaar 2024:</a:t>
            </a:r>
          </a:p>
          <a:p>
            <a:endParaRPr lang="nl-NL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b="0" dirty="0"/>
              <a:t>57% van de deelnemers heeft behoefte aan meer/andere loopbaanondersteuning.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b="0" dirty="0"/>
              <a:t>1 op de 5 medewerkers gaat in een andere sector werken.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/>
          </a:p>
          <a:p>
            <a:r>
              <a:rPr lang="nl-NL" dirty="0"/>
              <a:t>Uit onderzoek: vertrek voorkomen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b="0" dirty="0"/>
              <a:t>Betere communicatie en een luisterend oor van direct leidinggevende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b="0" dirty="0"/>
              <a:t>Meer ontwikkel- en groeimogelijkheden bieden</a:t>
            </a:r>
          </a:p>
          <a:p>
            <a:endParaRPr lang="nl-NL" dirty="0"/>
          </a:p>
          <a:p>
            <a:r>
              <a:rPr lang="nl-NL" dirty="0"/>
              <a:t>Gezamenlijk inzetten op het dichthouden van de achterdeur!</a:t>
            </a:r>
          </a:p>
          <a:p>
            <a:endParaRPr lang="nl-NL" dirty="0"/>
          </a:p>
          <a:p>
            <a:endParaRPr lang="nl-NL" dirty="0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413005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Tijdelijke aanduiding voor afbeelding 1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26" b="782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198021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Doel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b="0" dirty="0"/>
              <a:t>In Zuidoost-Brabant loopbaanondersteuning en activiteiten beschikbaar stellen voor medewerkers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b="0" dirty="0"/>
              <a:t>Zo een bijdrage leveren aan het </a:t>
            </a:r>
            <a:r>
              <a:rPr lang="nl-NL" dirty="0"/>
              <a:t>behoud</a:t>
            </a:r>
            <a:r>
              <a:rPr lang="nl-NL" b="0" dirty="0"/>
              <a:t> van zorg- en welzijns-medewerkers, zodat ze met plezier en gezond te blijven werken.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b="0" dirty="0"/>
              <a:t>De medewerkers helpen </a:t>
            </a:r>
            <a:r>
              <a:rPr lang="nl-NL" dirty="0"/>
              <a:t>zelf regie </a:t>
            </a:r>
            <a:r>
              <a:rPr lang="nl-NL" b="0" dirty="0"/>
              <a:t>te nemen in hun ontwikkeling </a:t>
            </a:r>
          </a:p>
          <a:p>
            <a:pPr marL="614363" lvl="2" indent="-342900">
              <a:buFontTx/>
              <a:buChar char="-"/>
            </a:pPr>
            <a:r>
              <a:rPr lang="nl-NL" b="0" dirty="0"/>
              <a:t>binnen het vakgebied</a:t>
            </a:r>
          </a:p>
          <a:p>
            <a:pPr marL="614363" lvl="2" indent="-342900">
              <a:buFontTx/>
              <a:buChar char="-"/>
            </a:pPr>
            <a:r>
              <a:rPr lang="nl-NL" b="0" dirty="0"/>
              <a:t>in eigen organisatie </a:t>
            </a:r>
          </a:p>
          <a:p>
            <a:pPr marL="614363" lvl="2" indent="-342900">
              <a:buFontTx/>
              <a:buChar char="-"/>
            </a:pPr>
            <a:r>
              <a:rPr lang="nl-NL" b="0" dirty="0"/>
              <a:t>bij gewenste doorontwikkeling naar een ander</a:t>
            </a:r>
            <a:r>
              <a:rPr lang="nl-NL" dirty="0"/>
              <a:t> werkveld/functie</a:t>
            </a:r>
            <a:r>
              <a:rPr lang="nl-NL" b="0" dirty="0"/>
              <a:t> binnen de sector. </a:t>
            </a:r>
          </a:p>
          <a:p>
            <a:endParaRPr lang="nl-NL" b="0" dirty="0"/>
          </a:p>
          <a:p>
            <a:r>
              <a:rPr lang="nl-NL" dirty="0"/>
              <a:t>Vertrekpunt</a:t>
            </a:r>
            <a:r>
              <a:rPr lang="nl-NL" b="0" dirty="0"/>
              <a:t> </a:t>
            </a:r>
          </a:p>
          <a:p>
            <a:r>
              <a:rPr lang="nl-NL" b="0" dirty="0"/>
              <a:t>We gebruik middelen die al regionaal of landelijk beschikbaar zijn.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996724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afbeelding 3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52" b="1135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780613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Regionaal Loopbaannetwerk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b="0" dirty="0"/>
              <a:t>Netwerk van interne loopbaancoaches (of medewerkers met focus op loopbaanondersteuning), coaches vanuit Summacollege en Werkcentrum Zuidoost.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b="0" dirty="0"/>
              <a:t>Elkaar inspireren en goede voorbeelden delen om stappen te zetten om bewustwording voor belang thema loopbaan te creëren in de organisatie.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b="0" dirty="0"/>
              <a:t>Laagdrempelig een infrastructuur inrichten </a:t>
            </a:r>
            <a:r>
              <a:rPr lang="nl-NL" b="0" dirty="0">
                <a:hlinkClick r:id="rId2"/>
              </a:rPr>
              <a:t>www.blinkbrabant.nl</a:t>
            </a:r>
            <a:r>
              <a:rPr lang="nl-NL" b="0" dirty="0"/>
              <a:t> waarin het aanbod </a:t>
            </a:r>
            <a:r>
              <a:rPr lang="nl-NL" dirty="0"/>
              <a:t>zichtbaar</a:t>
            </a:r>
            <a:r>
              <a:rPr lang="nl-NL" b="0" dirty="0"/>
              <a:t> wordt gemaakt.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b="0" dirty="0"/>
          </a:p>
          <a:p>
            <a:endParaRPr lang="nl-NL" b="0" dirty="0"/>
          </a:p>
        </p:txBody>
      </p:sp>
    </p:spTree>
    <p:extLst>
      <p:ext uri="{BB962C8B-B14F-4D97-AF65-F5344CB8AC3E}">
        <p14:creationId xmlns:p14="http://schemas.microsoft.com/office/powerpoint/2010/main" val="40594740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Aanbod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432800" y="1835999"/>
            <a:ext cx="10332480" cy="4543029"/>
          </a:xfrm>
        </p:spPr>
        <p:txBody>
          <a:bodyPr/>
          <a:lstStyle/>
          <a:p>
            <a:r>
              <a:rPr lang="nl-NL" dirty="0"/>
              <a:t>Ga in gesprek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b="0" dirty="0"/>
              <a:t>Interne loopbaancoach, leidinggevende en/of intern ondersteuningsaanbod</a:t>
            </a:r>
          </a:p>
          <a:p>
            <a:endParaRPr lang="nl-NL" dirty="0"/>
          </a:p>
          <a:p>
            <a:r>
              <a:rPr lang="nl-NL" dirty="0"/>
              <a:t>Oriëntatiemogelijkheden in de regio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b="0" dirty="0"/>
              <a:t>Iedere deelnemende organisatie biedt oriëntatie activiteiten aan</a:t>
            </a:r>
            <a:endParaRPr lang="nl-NL" dirty="0"/>
          </a:p>
          <a:p>
            <a:endParaRPr lang="nl-NL" dirty="0"/>
          </a:p>
          <a:p>
            <a:r>
              <a:rPr lang="nl-NL" dirty="0"/>
              <a:t>Transvorm Loopbaan Portal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b="0" dirty="0"/>
              <a:t>Medewerker krijgt inzicht in wat hij/zij kan, wil en beweegt </a:t>
            </a:r>
          </a:p>
          <a:p>
            <a:endParaRPr lang="nl-NL" b="0" dirty="0"/>
          </a:p>
          <a:p>
            <a:r>
              <a:rPr lang="nl-NL" dirty="0"/>
              <a:t>Optie: samen ontwikkelen regionale workshops voor medewerkers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b="0" dirty="0"/>
              <a:t>Workshops gericht op behoud en zelfregie van medewerkers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b="0" dirty="0"/>
              <a:t>Balans werk-privé, duurzame inzetbaarheid, talenten, drijfveren, goed netwerken</a:t>
            </a:r>
          </a:p>
          <a:p>
            <a:endParaRPr lang="nl-NL" dirty="0"/>
          </a:p>
        </p:txBody>
      </p:sp>
      <p:pic>
        <p:nvPicPr>
          <p:cNvPr id="4" name="Picture 2" descr="Transvorm Loopbaanportal 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2800" y="6379028"/>
            <a:ext cx="1295538" cy="295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720958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Transvorm Roze">
      <a:dk1>
        <a:srgbClr val="2C4471"/>
      </a:dk1>
      <a:lt1>
        <a:srgbClr val="FBF5EA"/>
      </a:lt1>
      <a:dk2>
        <a:srgbClr val="2C4471"/>
      </a:dk2>
      <a:lt2>
        <a:srgbClr val="FBF5EA"/>
      </a:lt2>
      <a:accent1>
        <a:srgbClr val="E5007A"/>
      </a:accent1>
      <a:accent2>
        <a:srgbClr val="2C4471"/>
      </a:accent2>
      <a:accent3>
        <a:srgbClr val="D59C21"/>
      </a:accent3>
      <a:accent4>
        <a:srgbClr val="93ABD5"/>
      </a:accent4>
      <a:accent5>
        <a:srgbClr val="009C98"/>
      </a:accent5>
      <a:accent6>
        <a:srgbClr val="F4E1B6"/>
      </a:accent6>
      <a:hlink>
        <a:srgbClr val="2C4471"/>
      </a:hlink>
      <a:folHlink>
        <a:srgbClr val="152137"/>
      </a:folHlink>
    </a:clrScheme>
    <a:fontScheme name="Transvorm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64BB3C36-11AE-4AF8-B70E-A4B4C21B70DF}" vid="{2DF3489B-FD84-49D0-961F-82412AA42CF7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c6bea32a-5b2e-4388-82e7-5f6474f07947" xsi:nil="true"/>
    <lcf76f155ced4ddcb4097134ff3c332f xmlns="725bc3c8-1237-4c16-9d2f-c5dfdb6a173e">
      <Terms xmlns="http://schemas.microsoft.com/office/infopath/2007/PartnerControls"/>
    </lcf76f155ced4ddcb4097134ff3c332f>
    <SharedWithUsers xmlns="c6bea32a-5b2e-4388-82e7-5f6474f07947">
      <UserInfo>
        <DisplayName/>
        <AccountId xsi:nil="true"/>
        <AccountType/>
      </UserInfo>
    </SharedWithUsers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3E22DCFADFFA3449D17944668D2E0B6" ma:contentTypeVersion="15" ma:contentTypeDescription="Een nieuw document maken." ma:contentTypeScope="" ma:versionID="db6e6150d9e1b212295324ffdf9c7e4c">
  <xsd:schema xmlns:xsd="http://www.w3.org/2001/XMLSchema" xmlns:xs="http://www.w3.org/2001/XMLSchema" xmlns:p="http://schemas.microsoft.com/office/2006/metadata/properties" xmlns:ns2="725bc3c8-1237-4c16-9d2f-c5dfdb6a173e" xmlns:ns3="c6bea32a-5b2e-4388-82e7-5f6474f07947" targetNamespace="http://schemas.microsoft.com/office/2006/metadata/properties" ma:root="true" ma:fieldsID="8cbbee1afdd032d759ad181af4fed2be" ns2:_="" ns3:_="">
    <xsd:import namespace="725bc3c8-1237-4c16-9d2f-c5dfdb6a173e"/>
    <xsd:import namespace="c6bea32a-5b2e-4388-82e7-5f6474f0794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25bc3c8-1237-4c16-9d2f-c5dfdb6a173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Afbeeldingtags" ma:readOnly="false" ma:fieldId="{5cf76f15-5ced-4ddc-b409-7134ff3c332f}" ma:taxonomyMulti="true" ma:sspId="8b8354a5-6821-4dfe-ba11-f6e7cfa2ecc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bea32a-5b2e-4388-82e7-5f6474f07947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2b4a39bc-e11f-4df4-87a5-d022294f4157}" ma:internalName="TaxCatchAll" ma:showField="CatchAllData" ma:web="c6bea32a-5b2e-4388-82e7-5f6474f0794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9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B9628E7-647D-4AE5-A188-858A90E4456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35E7EAD-9649-4FEC-94BB-853B9E164A8C}">
  <ds:schemaRefs>
    <ds:schemaRef ds:uri="725bc3c8-1237-4c16-9d2f-c5dfdb6a173e"/>
    <ds:schemaRef ds:uri="http://www.w3.org/XML/1998/namespace"/>
    <ds:schemaRef ds:uri="c6bea32a-5b2e-4388-82e7-5f6474f07947"/>
    <ds:schemaRef ds:uri="http://purl.org/dc/dcmitype/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http://schemas.microsoft.com/office/2006/metadata/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7F946FAA-1BA2-4DB7-9A36-C99AEA0D2A6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25bc3c8-1237-4c16-9d2f-c5dfdb6a173e"/>
    <ds:schemaRef ds:uri="c6bea32a-5b2e-4388-82e7-5f6474f079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>
  <clbl:label id="{ce928a8a-c965-46b0-95c5-d1f678a04959}" enabled="1" method="Standard" siteId="{a16d70ff-d222-40ad-9d66-50cc8af1bbe4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344</TotalTime>
  <Words>317</Words>
  <Application>Microsoft Office PowerPoint</Application>
  <PresentationFormat>Breedbeeld</PresentationFormat>
  <Paragraphs>52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6" baseType="lpstr">
      <vt:lpstr>Arial</vt:lpstr>
      <vt:lpstr>Calibri</vt:lpstr>
      <vt:lpstr>Wingdings</vt:lpstr>
      <vt:lpstr>Kantoorthema</vt:lpstr>
      <vt:lpstr>Regionale loopbaanondersteuning Zuidoost Brabant</vt:lpstr>
      <vt:lpstr>PowerPoint-presentatie</vt:lpstr>
      <vt:lpstr>Aanleiding project</vt:lpstr>
      <vt:lpstr>Aanleiding project</vt:lpstr>
      <vt:lpstr>PowerPoint-presentatie</vt:lpstr>
      <vt:lpstr>Doel</vt:lpstr>
      <vt:lpstr>PowerPoint-presentatie</vt:lpstr>
      <vt:lpstr>Regionaal Loopbaannetwerk </vt:lpstr>
      <vt:lpstr>Aanbod</vt:lpstr>
      <vt:lpstr>PowerPoint-presentatie</vt:lpstr>
      <vt:lpstr>Wat betekent het voor onze organisatie?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Hein Eberson | Transvorm</dc:creator>
  <cp:lastModifiedBy>Hein Eberson</cp:lastModifiedBy>
  <cp:revision>25</cp:revision>
  <dcterms:created xsi:type="dcterms:W3CDTF">2023-04-06T13:29:51Z</dcterms:created>
  <dcterms:modified xsi:type="dcterms:W3CDTF">2025-11-12T13:26:45Z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axCatchAll">
    <vt:lpwstr/>
  </property>
  <property fmtid="{D5CDD505-2E9C-101B-9397-08002B2CF9AE}" pid="3" name="lcf76f155ced4ddcb4097134ff3c332f">
    <vt:lpwstr/>
  </property>
  <property fmtid="{D5CDD505-2E9C-101B-9397-08002B2CF9AE}" pid="4" name="MediaServiceImageTags">
    <vt:lpwstr/>
  </property>
  <property fmtid="{D5CDD505-2E9C-101B-9397-08002B2CF9AE}" pid="5" name="ContentTypeId">
    <vt:lpwstr>0x010100E3E22DCFADFFA3449D17944668D2E0B6</vt:lpwstr>
  </property>
  <property fmtid="{D5CDD505-2E9C-101B-9397-08002B2CF9AE}" pid="6" name="ComplianceAssetId">
    <vt:lpwstr/>
  </property>
  <property fmtid="{D5CDD505-2E9C-101B-9397-08002B2CF9AE}" pid="7" name="_ExtendedDescription">
    <vt:lpwstr/>
  </property>
  <property fmtid="{D5CDD505-2E9C-101B-9397-08002B2CF9AE}" pid="8" name="TriggerFlowInfo">
    <vt:lpwstr/>
  </property>
</Properties>
</file>